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handoutMasterIdLst>
    <p:handoutMasterId r:id="rId4"/>
  </p:handoutMasterIdLst>
  <p:sldIdLst>
    <p:sldId id="257" r:id="rId2"/>
  </p:sldIdLst>
  <p:sldSz cx="13679488" cy="136794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3072" autoAdjust="0"/>
  </p:normalViewPr>
  <p:slideViewPr>
    <p:cSldViewPr snapToGrid="0">
      <p:cViewPr varScale="1">
        <p:scale>
          <a:sx n="42" d="100"/>
          <a:sy n="42" d="100"/>
        </p:scale>
        <p:origin x="303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86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6E41463-70C8-49AC-B879-7D542577978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18CAB264-3B03-46EE-872D-F60279EA69D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4AEEC4-A2E4-48BE-9662-7C15CB930572}" type="datetimeFigureOut">
              <a:rPr lang="fr-FR" smtClean="0"/>
              <a:t>08/09/2026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120D7A6-E1A6-4407-9BD2-B6ABA9760C2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86E6BDC-D332-423C-8481-723A823FFF9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7A7C96-5E28-4C72-B8C1-1F2DA48666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42562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7429C8-DF55-45AE-80DC-A3D252F08872}" type="datetimeFigureOut">
              <a:rPr lang="fr-FR" smtClean="0"/>
              <a:t>08/09/2026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89218-E33C-4379-8417-7158FED0DEB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4135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nl-NL" dirty="0" err="1"/>
              <a:t>Insert</a:t>
            </a:r>
            <a:r>
              <a:rPr lang="nl-NL" dirty="0"/>
              <a:t> </a:t>
            </a:r>
            <a:r>
              <a:rPr lang="nl-NL" dirty="0" err="1"/>
              <a:t>your</a:t>
            </a:r>
            <a:r>
              <a:rPr lang="nl-NL" dirty="0"/>
              <a:t> picture </a:t>
            </a:r>
            <a:r>
              <a:rPr lang="nl-NL" dirty="0" err="1"/>
              <a:t>by</a:t>
            </a:r>
            <a:r>
              <a:rPr lang="nl-NL" dirty="0"/>
              <a:t> </a:t>
            </a:r>
            <a:r>
              <a:rPr lang="nl-NL" dirty="0" err="1"/>
              <a:t>clicking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icon</a:t>
            </a:r>
          </a:p>
          <a:p>
            <a:pPr marL="228600" indent="-228600">
              <a:buAutoNum type="arabicPeriod"/>
            </a:pPr>
            <a:r>
              <a:rPr lang="nl-NL" dirty="0"/>
              <a:t>Save as .</a:t>
            </a:r>
            <a:r>
              <a:rPr lang="nl-NL" dirty="0" err="1"/>
              <a:t>png</a:t>
            </a:r>
            <a:r>
              <a:rPr lang="nl-NL" dirty="0"/>
              <a:t> / .jpg file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589218-E33C-4379-8417-7158FED0DEB1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25455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5962" y="2238751"/>
            <a:ext cx="11627565" cy="4762488"/>
          </a:xfrm>
        </p:spPr>
        <p:txBody>
          <a:bodyPr anchor="b"/>
          <a:lstStyle>
            <a:lvl1pPr algn="ctr">
              <a:defRPr sz="8976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936" y="7184899"/>
            <a:ext cx="10259616" cy="3302709"/>
          </a:xfrm>
        </p:spPr>
        <p:txBody>
          <a:bodyPr/>
          <a:lstStyle>
            <a:lvl1pPr marL="0" indent="0" algn="ctr">
              <a:buNone/>
              <a:defRPr sz="3590"/>
            </a:lvl1pPr>
            <a:lvl2pPr marL="683971" indent="0" algn="ctr">
              <a:buNone/>
              <a:defRPr sz="2992"/>
            </a:lvl2pPr>
            <a:lvl3pPr marL="1367942" indent="0" algn="ctr">
              <a:buNone/>
              <a:defRPr sz="2693"/>
            </a:lvl3pPr>
            <a:lvl4pPr marL="2051914" indent="0" algn="ctr">
              <a:buNone/>
              <a:defRPr sz="2394"/>
            </a:lvl4pPr>
            <a:lvl5pPr marL="2735885" indent="0" algn="ctr">
              <a:buNone/>
              <a:defRPr sz="2394"/>
            </a:lvl5pPr>
            <a:lvl6pPr marL="3419856" indent="0" algn="ctr">
              <a:buNone/>
              <a:defRPr sz="2394"/>
            </a:lvl6pPr>
            <a:lvl7pPr marL="4103827" indent="0" algn="ctr">
              <a:buNone/>
              <a:defRPr sz="2394"/>
            </a:lvl7pPr>
            <a:lvl8pPr marL="4787798" indent="0" algn="ctr">
              <a:buNone/>
              <a:defRPr sz="2394"/>
            </a:lvl8pPr>
            <a:lvl9pPr marL="5471770" indent="0" algn="ctr">
              <a:buNone/>
              <a:defRPr sz="2394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7DF2E-6265-40EB-8391-185DF50DD6C9}" type="datetimeFigureOut">
              <a:rPr lang="fr-FR" smtClean="0"/>
              <a:t>08/09/2026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78387-8ACA-49FA-8F46-FBA639821237}" type="slidenum">
              <a:rPr lang="fr-FR" smtClean="0"/>
              <a:t>‹N°›</a:t>
            </a:fld>
            <a:endParaRPr lang="fr-FR"/>
          </a:p>
        </p:txBody>
      </p:sp>
      <p:pic>
        <p:nvPicPr>
          <p:cNvPr id="7" name="Image 6" descr="Insert your picture by clicking the icon">
            <a:extLst>
              <a:ext uri="{FF2B5EF4-FFF2-40B4-BE49-F238E27FC236}">
                <a16:creationId xmlns:a16="http://schemas.microsoft.com/office/drawing/2014/main" id="{77D9C0EA-F71F-480E-9151-87E5DD5A97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679488" cy="13679488"/>
          </a:xfrm>
          <a:prstGeom prst="rect">
            <a:avLst/>
          </a:prstGeom>
        </p:spPr>
      </p:pic>
      <p:sp>
        <p:nvSpPr>
          <p:cNvPr id="9" name="Espace réservé pour une image  8" descr="Insert your picture by clicking the icon&#10;">
            <a:extLst>
              <a:ext uri="{FF2B5EF4-FFF2-40B4-BE49-F238E27FC236}">
                <a16:creationId xmlns:a16="http://schemas.microsoft.com/office/drawing/2014/main" id="{D244B054-CF7A-4DA2-8562-535B3E70E5C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09875" y="5735638"/>
            <a:ext cx="8661400" cy="4905375"/>
          </a:xfrm>
        </p:spPr>
        <p:txBody>
          <a:bodyPr>
            <a:normAutofit/>
          </a:bodyPr>
          <a:lstStyle>
            <a:lvl1pPr marL="0" indent="0" algn="ctr">
              <a:buNone/>
              <a:defRPr sz="4800" b="1"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endParaRPr lang="en-GB" noProof="0" dirty="0"/>
          </a:p>
          <a:p>
            <a:endParaRPr lang="en-GB" noProof="0" dirty="0"/>
          </a:p>
          <a:p>
            <a:endParaRPr lang="en-GB" noProof="0" dirty="0"/>
          </a:p>
          <a:p>
            <a:endParaRPr lang="en-GB" noProof="0" dirty="0"/>
          </a:p>
          <a:p>
            <a:r>
              <a:rPr lang="en-GB" noProof="0" dirty="0"/>
              <a:t>Insert your logo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0F75B5A3-A591-44EC-9331-DB9D60994AD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736994" y="3358573"/>
            <a:ext cx="1297363" cy="897544"/>
          </a:xfrm>
        </p:spPr>
        <p:txBody>
          <a:bodyPr>
            <a:noAutofit/>
          </a:bodyPr>
          <a:lstStyle>
            <a:lvl1pPr marL="0" indent="0">
              <a:buNone/>
              <a:defRPr sz="2000" b="1"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pPr lvl="0"/>
            <a:r>
              <a:rPr lang="fr-FR" dirty="0"/>
              <a:t>Insert </a:t>
            </a:r>
            <a:r>
              <a:rPr lang="fr-FR" dirty="0" err="1"/>
              <a:t>booth</a:t>
            </a:r>
            <a:r>
              <a:rPr lang="fr-FR" dirty="0"/>
              <a:t> </a:t>
            </a:r>
            <a:r>
              <a:rPr lang="fr-FR" dirty="0" err="1"/>
              <a:t>number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20844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89384" y="728306"/>
            <a:ext cx="2949640" cy="11592734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0466" y="728306"/>
            <a:ext cx="8677925" cy="11592734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7DF2E-6265-40EB-8391-185DF50DD6C9}" type="datetimeFigureOut">
              <a:rPr lang="fr-FR" smtClean="0"/>
              <a:t>08/09/2026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78387-8ACA-49FA-8F46-FBA63982123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0726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3341" y="3410376"/>
            <a:ext cx="11798558" cy="5690286"/>
          </a:xfrm>
        </p:spPr>
        <p:txBody>
          <a:bodyPr anchor="b"/>
          <a:lstStyle>
            <a:lvl1pPr>
              <a:defRPr sz="8976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3341" y="9154495"/>
            <a:ext cx="11798558" cy="2992387"/>
          </a:xfrm>
        </p:spPr>
        <p:txBody>
          <a:bodyPr/>
          <a:lstStyle>
            <a:lvl1pPr marL="0" indent="0">
              <a:buNone/>
              <a:defRPr sz="3590">
                <a:solidFill>
                  <a:schemeClr val="tx1"/>
                </a:solidFill>
              </a:defRPr>
            </a:lvl1pPr>
            <a:lvl2pPr marL="683971" indent="0">
              <a:buNone/>
              <a:defRPr sz="2992">
                <a:solidFill>
                  <a:schemeClr val="tx1">
                    <a:tint val="75000"/>
                  </a:schemeClr>
                </a:solidFill>
              </a:defRPr>
            </a:lvl2pPr>
            <a:lvl3pPr marL="1367942" indent="0">
              <a:buNone/>
              <a:defRPr sz="2693">
                <a:solidFill>
                  <a:schemeClr val="tx1">
                    <a:tint val="75000"/>
                  </a:schemeClr>
                </a:solidFill>
              </a:defRPr>
            </a:lvl3pPr>
            <a:lvl4pPr marL="2051914" indent="0">
              <a:buNone/>
              <a:defRPr sz="2394">
                <a:solidFill>
                  <a:schemeClr val="tx1">
                    <a:tint val="75000"/>
                  </a:schemeClr>
                </a:solidFill>
              </a:defRPr>
            </a:lvl4pPr>
            <a:lvl5pPr marL="2735885" indent="0">
              <a:buNone/>
              <a:defRPr sz="2394">
                <a:solidFill>
                  <a:schemeClr val="tx1">
                    <a:tint val="75000"/>
                  </a:schemeClr>
                </a:solidFill>
              </a:defRPr>
            </a:lvl5pPr>
            <a:lvl6pPr marL="3419856" indent="0">
              <a:buNone/>
              <a:defRPr sz="2394">
                <a:solidFill>
                  <a:schemeClr val="tx1">
                    <a:tint val="75000"/>
                  </a:schemeClr>
                </a:solidFill>
              </a:defRPr>
            </a:lvl6pPr>
            <a:lvl7pPr marL="4103827" indent="0">
              <a:buNone/>
              <a:defRPr sz="2394">
                <a:solidFill>
                  <a:schemeClr val="tx1">
                    <a:tint val="75000"/>
                  </a:schemeClr>
                </a:solidFill>
              </a:defRPr>
            </a:lvl7pPr>
            <a:lvl8pPr marL="4787798" indent="0">
              <a:buNone/>
              <a:defRPr sz="2394">
                <a:solidFill>
                  <a:schemeClr val="tx1">
                    <a:tint val="75000"/>
                  </a:schemeClr>
                </a:solidFill>
              </a:defRPr>
            </a:lvl8pPr>
            <a:lvl9pPr marL="5471770" indent="0">
              <a:buNone/>
              <a:defRPr sz="239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7DF2E-6265-40EB-8391-185DF50DD6C9}" type="datetimeFigureOut">
              <a:rPr lang="fr-FR" smtClean="0"/>
              <a:t>08/09/2026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78387-8ACA-49FA-8F46-FBA63982123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37052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0465" y="3641531"/>
            <a:ext cx="5813782" cy="8679509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25241" y="3641531"/>
            <a:ext cx="5813782" cy="8679509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7DF2E-6265-40EB-8391-185DF50DD6C9}" type="datetimeFigureOut">
              <a:rPr lang="fr-FR" smtClean="0"/>
              <a:t>08/09/2026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78387-8ACA-49FA-8F46-FBA63982123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6252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2247" y="728309"/>
            <a:ext cx="11798558" cy="2644069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248" y="3353376"/>
            <a:ext cx="5787064" cy="1643437"/>
          </a:xfrm>
        </p:spPr>
        <p:txBody>
          <a:bodyPr anchor="b"/>
          <a:lstStyle>
            <a:lvl1pPr marL="0" indent="0">
              <a:buNone/>
              <a:defRPr sz="3590" b="1"/>
            </a:lvl1pPr>
            <a:lvl2pPr marL="683971" indent="0">
              <a:buNone/>
              <a:defRPr sz="2992" b="1"/>
            </a:lvl2pPr>
            <a:lvl3pPr marL="1367942" indent="0">
              <a:buNone/>
              <a:defRPr sz="2693" b="1"/>
            </a:lvl3pPr>
            <a:lvl4pPr marL="2051914" indent="0">
              <a:buNone/>
              <a:defRPr sz="2394" b="1"/>
            </a:lvl4pPr>
            <a:lvl5pPr marL="2735885" indent="0">
              <a:buNone/>
              <a:defRPr sz="2394" b="1"/>
            </a:lvl5pPr>
            <a:lvl6pPr marL="3419856" indent="0">
              <a:buNone/>
              <a:defRPr sz="2394" b="1"/>
            </a:lvl6pPr>
            <a:lvl7pPr marL="4103827" indent="0">
              <a:buNone/>
              <a:defRPr sz="2394" b="1"/>
            </a:lvl7pPr>
            <a:lvl8pPr marL="4787798" indent="0">
              <a:buNone/>
              <a:defRPr sz="2394" b="1"/>
            </a:lvl8pPr>
            <a:lvl9pPr marL="5471770" indent="0">
              <a:buNone/>
              <a:defRPr sz="2394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2248" y="4996813"/>
            <a:ext cx="5787064" cy="7349559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25242" y="3353376"/>
            <a:ext cx="5815564" cy="1643437"/>
          </a:xfrm>
        </p:spPr>
        <p:txBody>
          <a:bodyPr anchor="b"/>
          <a:lstStyle>
            <a:lvl1pPr marL="0" indent="0">
              <a:buNone/>
              <a:defRPr sz="3590" b="1"/>
            </a:lvl1pPr>
            <a:lvl2pPr marL="683971" indent="0">
              <a:buNone/>
              <a:defRPr sz="2992" b="1"/>
            </a:lvl2pPr>
            <a:lvl3pPr marL="1367942" indent="0">
              <a:buNone/>
              <a:defRPr sz="2693" b="1"/>
            </a:lvl3pPr>
            <a:lvl4pPr marL="2051914" indent="0">
              <a:buNone/>
              <a:defRPr sz="2394" b="1"/>
            </a:lvl4pPr>
            <a:lvl5pPr marL="2735885" indent="0">
              <a:buNone/>
              <a:defRPr sz="2394" b="1"/>
            </a:lvl5pPr>
            <a:lvl6pPr marL="3419856" indent="0">
              <a:buNone/>
              <a:defRPr sz="2394" b="1"/>
            </a:lvl6pPr>
            <a:lvl7pPr marL="4103827" indent="0">
              <a:buNone/>
              <a:defRPr sz="2394" b="1"/>
            </a:lvl7pPr>
            <a:lvl8pPr marL="4787798" indent="0">
              <a:buNone/>
              <a:defRPr sz="2394" b="1"/>
            </a:lvl8pPr>
            <a:lvl9pPr marL="5471770" indent="0">
              <a:buNone/>
              <a:defRPr sz="2394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25242" y="4996813"/>
            <a:ext cx="5815564" cy="7349559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7DF2E-6265-40EB-8391-185DF50DD6C9}" type="datetimeFigureOut">
              <a:rPr lang="fr-FR" smtClean="0"/>
              <a:t>08/09/2026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78387-8ACA-49FA-8F46-FBA63982123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90106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7DF2E-6265-40EB-8391-185DF50DD6C9}" type="datetimeFigureOut">
              <a:rPr lang="fr-FR" smtClean="0"/>
              <a:t>08/09/2026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78387-8ACA-49FA-8F46-FBA63982123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221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7DF2E-6265-40EB-8391-185DF50DD6C9}" type="datetimeFigureOut">
              <a:rPr lang="fr-FR" smtClean="0"/>
              <a:t>08/09/2026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78387-8ACA-49FA-8F46-FBA63982123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8338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2247" y="911966"/>
            <a:ext cx="4411991" cy="3191881"/>
          </a:xfrm>
        </p:spPr>
        <p:txBody>
          <a:bodyPr anchor="b"/>
          <a:lstStyle>
            <a:lvl1pPr>
              <a:defRPr sz="4787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5564" y="1969596"/>
            <a:ext cx="6925241" cy="9721303"/>
          </a:xfrm>
        </p:spPr>
        <p:txBody>
          <a:bodyPr/>
          <a:lstStyle>
            <a:lvl1pPr>
              <a:defRPr sz="4787"/>
            </a:lvl1pPr>
            <a:lvl2pPr>
              <a:defRPr sz="4189"/>
            </a:lvl2pPr>
            <a:lvl3pPr>
              <a:defRPr sz="3590"/>
            </a:lvl3pPr>
            <a:lvl4pPr>
              <a:defRPr sz="2992"/>
            </a:lvl4pPr>
            <a:lvl5pPr>
              <a:defRPr sz="2992"/>
            </a:lvl5pPr>
            <a:lvl6pPr>
              <a:defRPr sz="2992"/>
            </a:lvl6pPr>
            <a:lvl7pPr>
              <a:defRPr sz="2992"/>
            </a:lvl7pPr>
            <a:lvl8pPr>
              <a:defRPr sz="2992"/>
            </a:lvl8pPr>
            <a:lvl9pPr>
              <a:defRPr sz="2992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2247" y="4103846"/>
            <a:ext cx="4411991" cy="7602883"/>
          </a:xfrm>
        </p:spPr>
        <p:txBody>
          <a:bodyPr/>
          <a:lstStyle>
            <a:lvl1pPr marL="0" indent="0">
              <a:buNone/>
              <a:defRPr sz="2394"/>
            </a:lvl1pPr>
            <a:lvl2pPr marL="683971" indent="0">
              <a:buNone/>
              <a:defRPr sz="2094"/>
            </a:lvl2pPr>
            <a:lvl3pPr marL="1367942" indent="0">
              <a:buNone/>
              <a:defRPr sz="1795"/>
            </a:lvl3pPr>
            <a:lvl4pPr marL="2051914" indent="0">
              <a:buNone/>
              <a:defRPr sz="1496"/>
            </a:lvl4pPr>
            <a:lvl5pPr marL="2735885" indent="0">
              <a:buNone/>
              <a:defRPr sz="1496"/>
            </a:lvl5pPr>
            <a:lvl6pPr marL="3419856" indent="0">
              <a:buNone/>
              <a:defRPr sz="1496"/>
            </a:lvl6pPr>
            <a:lvl7pPr marL="4103827" indent="0">
              <a:buNone/>
              <a:defRPr sz="1496"/>
            </a:lvl7pPr>
            <a:lvl8pPr marL="4787798" indent="0">
              <a:buNone/>
              <a:defRPr sz="1496"/>
            </a:lvl8pPr>
            <a:lvl9pPr marL="5471770" indent="0">
              <a:buNone/>
              <a:defRPr sz="1496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7DF2E-6265-40EB-8391-185DF50DD6C9}" type="datetimeFigureOut">
              <a:rPr lang="fr-FR" smtClean="0"/>
              <a:t>08/09/2026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78387-8ACA-49FA-8F46-FBA63982123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19412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2247" y="911966"/>
            <a:ext cx="4411991" cy="3191881"/>
          </a:xfrm>
        </p:spPr>
        <p:txBody>
          <a:bodyPr anchor="b"/>
          <a:lstStyle>
            <a:lvl1pPr>
              <a:defRPr sz="4787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15564" y="1969596"/>
            <a:ext cx="6925241" cy="9721303"/>
          </a:xfrm>
        </p:spPr>
        <p:txBody>
          <a:bodyPr anchor="t"/>
          <a:lstStyle>
            <a:lvl1pPr marL="0" indent="0">
              <a:buNone/>
              <a:defRPr sz="4787"/>
            </a:lvl1pPr>
            <a:lvl2pPr marL="683971" indent="0">
              <a:buNone/>
              <a:defRPr sz="4189"/>
            </a:lvl2pPr>
            <a:lvl3pPr marL="1367942" indent="0">
              <a:buNone/>
              <a:defRPr sz="3590"/>
            </a:lvl3pPr>
            <a:lvl4pPr marL="2051914" indent="0">
              <a:buNone/>
              <a:defRPr sz="2992"/>
            </a:lvl4pPr>
            <a:lvl5pPr marL="2735885" indent="0">
              <a:buNone/>
              <a:defRPr sz="2992"/>
            </a:lvl5pPr>
            <a:lvl6pPr marL="3419856" indent="0">
              <a:buNone/>
              <a:defRPr sz="2992"/>
            </a:lvl6pPr>
            <a:lvl7pPr marL="4103827" indent="0">
              <a:buNone/>
              <a:defRPr sz="2992"/>
            </a:lvl7pPr>
            <a:lvl8pPr marL="4787798" indent="0">
              <a:buNone/>
              <a:defRPr sz="2992"/>
            </a:lvl8pPr>
            <a:lvl9pPr marL="5471770" indent="0">
              <a:buNone/>
              <a:defRPr sz="2992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2247" y="4103846"/>
            <a:ext cx="4411991" cy="7602883"/>
          </a:xfrm>
        </p:spPr>
        <p:txBody>
          <a:bodyPr/>
          <a:lstStyle>
            <a:lvl1pPr marL="0" indent="0">
              <a:buNone/>
              <a:defRPr sz="2394"/>
            </a:lvl1pPr>
            <a:lvl2pPr marL="683971" indent="0">
              <a:buNone/>
              <a:defRPr sz="2094"/>
            </a:lvl2pPr>
            <a:lvl3pPr marL="1367942" indent="0">
              <a:buNone/>
              <a:defRPr sz="1795"/>
            </a:lvl3pPr>
            <a:lvl4pPr marL="2051914" indent="0">
              <a:buNone/>
              <a:defRPr sz="1496"/>
            </a:lvl4pPr>
            <a:lvl5pPr marL="2735885" indent="0">
              <a:buNone/>
              <a:defRPr sz="1496"/>
            </a:lvl5pPr>
            <a:lvl6pPr marL="3419856" indent="0">
              <a:buNone/>
              <a:defRPr sz="1496"/>
            </a:lvl6pPr>
            <a:lvl7pPr marL="4103827" indent="0">
              <a:buNone/>
              <a:defRPr sz="1496"/>
            </a:lvl7pPr>
            <a:lvl8pPr marL="4787798" indent="0">
              <a:buNone/>
              <a:defRPr sz="1496"/>
            </a:lvl8pPr>
            <a:lvl9pPr marL="5471770" indent="0">
              <a:buNone/>
              <a:defRPr sz="1496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7DF2E-6265-40EB-8391-185DF50DD6C9}" type="datetimeFigureOut">
              <a:rPr lang="fr-FR" smtClean="0"/>
              <a:t>08/09/2026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78387-8ACA-49FA-8F46-FBA63982123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053638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7DF2E-6265-40EB-8391-185DF50DD6C9}" type="datetimeFigureOut">
              <a:rPr lang="fr-FR" smtClean="0"/>
              <a:t>08/09/2026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78387-8ACA-49FA-8F46-FBA63982123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1614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0465" y="728309"/>
            <a:ext cx="11798558" cy="26440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0465" y="3641531"/>
            <a:ext cx="11798558" cy="86795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0465" y="12678862"/>
            <a:ext cx="3077885" cy="7283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E7DF2E-6265-40EB-8391-185DF50DD6C9}" type="datetimeFigureOut">
              <a:rPr lang="fr-FR" smtClean="0"/>
              <a:t>08/09/2026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31331" y="12678862"/>
            <a:ext cx="4616827" cy="7283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61138" y="12678862"/>
            <a:ext cx="3077885" cy="7283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778387-8ACA-49FA-8F46-FBA63982123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8459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</p:sldLayoutIdLst>
  <p:txStyles>
    <p:titleStyle>
      <a:lvl1pPr algn="l" defTabSz="1367942" rtl="0" eaLnBrk="1" latinLnBrk="0" hangingPunct="1">
        <a:lnSpc>
          <a:spcPct val="90000"/>
        </a:lnSpc>
        <a:spcBef>
          <a:spcPct val="0"/>
        </a:spcBef>
        <a:buNone/>
        <a:defRPr sz="658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1986" indent="-341986" algn="l" defTabSz="1367942" rtl="0" eaLnBrk="1" latinLnBrk="0" hangingPunct="1">
        <a:lnSpc>
          <a:spcPct val="90000"/>
        </a:lnSpc>
        <a:spcBef>
          <a:spcPts val="1496"/>
        </a:spcBef>
        <a:buFont typeface="Arial" panose="020B0604020202020204" pitchFamily="34" charset="0"/>
        <a:buChar char="•"/>
        <a:defRPr sz="4189" kern="1200">
          <a:solidFill>
            <a:schemeClr val="tx1"/>
          </a:solidFill>
          <a:latin typeface="+mn-lt"/>
          <a:ea typeface="+mn-ea"/>
          <a:cs typeface="+mn-cs"/>
        </a:defRPr>
      </a:lvl1pPr>
      <a:lvl2pPr marL="1025957" indent="-341986" algn="l" defTabSz="1367942" rtl="0" eaLnBrk="1" latinLnBrk="0" hangingPunct="1">
        <a:lnSpc>
          <a:spcPct val="90000"/>
        </a:lnSpc>
        <a:spcBef>
          <a:spcPts val="748"/>
        </a:spcBef>
        <a:buFont typeface="Arial" panose="020B0604020202020204" pitchFamily="34" charset="0"/>
        <a:buChar char="•"/>
        <a:defRPr sz="3590" kern="1200">
          <a:solidFill>
            <a:schemeClr val="tx1"/>
          </a:solidFill>
          <a:latin typeface="+mn-lt"/>
          <a:ea typeface="+mn-ea"/>
          <a:cs typeface="+mn-cs"/>
        </a:defRPr>
      </a:lvl2pPr>
      <a:lvl3pPr marL="1709928" indent="-341986" algn="l" defTabSz="1367942" rtl="0" eaLnBrk="1" latinLnBrk="0" hangingPunct="1">
        <a:lnSpc>
          <a:spcPct val="90000"/>
        </a:lnSpc>
        <a:spcBef>
          <a:spcPts val="748"/>
        </a:spcBef>
        <a:buFont typeface="Arial" panose="020B0604020202020204" pitchFamily="34" charset="0"/>
        <a:buChar char="•"/>
        <a:defRPr sz="2992" kern="1200">
          <a:solidFill>
            <a:schemeClr val="tx1"/>
          </a:solidFill>
          <a:latin typeface="+mn-lt"/>
          <a:ea typeface="+mn-ea"/>
          <a:cs typeface="+mn-cs"/>
        </a:defRPr>
      </a:lvl3pPr>
      <a:lvl4pPr marL="2393899" indent="-341986" algn="l" defTabSz="1367942" rtl="0" eaLnBrk="1" latinLnBrk="0" hangingPunct="1">
        <a:lnSpc>
          <a:spcPct val="90000"/>
        </a:lnSpc>
        <a:spcBef>
          <a:spcPts val="748"/>
        </a:spcBef>
        <a:buFont typeface="Arial" panose="020B0604020202020204" pitchFamily="34" charset="0"/>
        <a:buChar char="•"/>
        <a:defRPr sz="2693" kern="1200">
          <a:solidFill>
            <a:schemeClr val="tx1"/>
          </a:solidFill>
          <a:latin typeface="+mn-lt"/>
          <a:ea typeface="+mn-ea"/>
          <a:cs typeface="+mn-cs"/>
        </a:defRPr>
      </a:lvl4pPr>
      <a:lvl5pPr marL="3077870" indent="-341986" algn="l" defTabSz="1367942" rtl="0" eaLnBrk="1" latinLnBrk="0" hangingPunct="1">
        <a:lnSpc>
          <a:spcPct val="90000"/>
        </a:lnSpc>
        <a:spcBef>
          <a:spcPts val="748"/>
        </a:spcBef>
        <a:buFont typeface="Arial" panose="020B0604020202020204" pitchFamily="34" charset="0"/>
        <a:buChar char="•"/>
        <a:defRPr sz="2693" kern="1200">
          <a:solidFill>
            <a:schemeClr val="tx1"/>
          </a:solidFill>
          <a:latin typeface="+mn-lt"/>
          <a:ea typeface="+mn-ea"/>
          <a:cs typeface="+mn-cs"/>
        </a:defRPr>
      </a:lvl5pPr>
      <a:lvl6pPr marL="3761842" indent="-341986" algn="l" defTabSz="1367942" rtl="0" eaLnBrk="1" latinLnBrk="0" hangingPunct="1">
        <a:lnSpc>
          <a:spcPct val="90000"/>
        </a:lnSpc>
        <a:spcBef>
          <a:spcPts val="748"/>
        </a:spcBef>
        <a:buFont typeface="Arial" panose="020B0604020202020204" pitchFamily="34" charset="0"/>
        <a:buChar char="•"/>
        <a:defRPr sz="2693" kern="1200">
          <a:solidFill>
            <a:schemeClr val="tx1"/>
          </a:solidFill>
          <a:latin typeface="+mn-lt"/>
          <a:ea typeface="+mn-ea"/>
          <a:cs typeface="+mn-cs"/>
        </a:defRPr>
      </a:lvl6pPr>
      <a:lvl7pPr marL="4445813" indent="-341986" algn="l" defTabSz="1367942" rtl="0" eaLnBrk="1" latinLnBrk="0" hangingPunct="1">
        <a:lnSpc>
          <a:spcPct val="90000"/>
        </a:lnSpc>
        <a:spcBef>
          <a:spcPts val="748"/>
        </a:spcBef>
        <a:buFont typeface="Arial" panose="020B0604020202020204" pitchFamily="34" charset="0"/>
        <a:buChar char="•"/>
        <a:defRPr sz="2693" kern="1200">
          <a:solidFill>
            <a:schemeClr val="tx1"/>
          </a:solidFill>
          <a:latin typeface="+mn-lt"/>
          <a:ea typeface="+mn-ea"/>
          <a:cs typeface="+mn-cs"/>
        </a:defRPr>
      </a:lvl7pPr>
      <a:lvl8pPr marL="5129784" indent="-341986" algn="l" defTabSz="1367942" rtl="0" eaLnBrk="1" latinLnBrk="0" hangingPunct="1">
        <a:lnSpc>
          <a:spcPct val="90000"/>
        </a:lnSpc>
        <a:spcBef>
          <a:spcPts val="748"/>
        </a:spcBef>
        <a:buFont typeface="Arial" panose="020B0604020202020204" pitchFamily="34" charset="0"/>
        <a:buChar char="•"/>
        <a:defRPr sz="2693" kern="1200">
          <a:solidFill>
            <a:schemeClr val="tx1"/>
          </a:solidFill>
          <a:latin typeface="+mn-lt"/>
          <a:ea typeface="+mn-ea"/>
          <a:cs typeface="+mn-cs"/>
        </a:defRPr>
      </a:lvl8pPr>
      <a:lvl9pPr marL="5813755" indent="-341986" algn="l" defTabSz="1367942" rtl="0" eaLnBrk="1" latinLnBrk="0" hangingPunct="1">
        <a:lnSpc>
          <a:spcPct val="90000"/>
        </a:lnSpc>
        <a:spcBef>
          <a:spcPts val="748"/>
        </a:spcBef>
        <a:buFont typeface="Arial" panose="020B0604020202020204" pitchFamily="34" charset="0"/>
        <a:buChar char="•"/>
        <a:defRPr sz="269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67942" rtl="0" eaLnBrk="1" latinLnBrk="0" hangingPunct="1">
        <a:defRPr sz="2693" kern="1200">
          <a:solidFill>
            <a:schemeClr val="tx1"/>
          </a:solidFill>
          <a:latin typeface="+mn-lt"/>
          <a:ea typeface="+mn-ea"/>
          <a:cs typeface="+mn-cs"/>
        </a:defRPr>
      </a:lvl1pPr>
      <a:lvl2pPr marL="683971" algn="l" defTabSz="1367942" rtl="0" eaLnBrk="1" latinLnBrk="0" hangingPunct="1">
        <a:defRPr sz="2693" kern="1200">
          <a:solidFill>
            <a:schemeClr val="tx1"/>
          </a:solidFill>
          <a:latin typeface="+mn-lt"/>
          <a:ea typeface="+mn-ea"/>
          <a:cs typeface="+mn-cs"/>
        </a:defRPr>
      </a:lvl2pPr>
      <a:lvl3pPr marL="1367942" algn="l" defTabSz="1367942" rtl="0" eaLnBrk="1" latinLnBrk="0" hangingPunct="1">
        <a:defRPr sz="2693" kern="1200">
          <a:solidFill>
            <a:schemeClr val="tx1"/>
          </a:solidFill>
          <a:latin typeface="+mn-lt"/>
          <a:ea typeface="+mn-ea"/>
          <a:cs typeface="+mn-cs"/>
        </a:defRPr>
      </a:lvl3pPr>
      <a:lvl4pPr marL="2051914" algn="l" defTabSz="1367942" rtl="0" eaLnBrk="1" latinLnBrk="0" hangingPunct="1">
        <a:defRPr sz="2693" kern="1200">
          <a:solidFill>
            <a:schemeClr val="tx1"/>
          </a:solidFill>
          <a:latin typeface="+mn-lt"/>
          <a:ea typeface="+mn-ea"/>
          <a:cs typeface="+mn-cs"/>
        </a:defRPr>
      </a:lvl4pPr>
      <a:lvl5pPr marL="2735885" algn="l" defTabSz="1367942" rtl="0" eaLnBrk="1" latinLnBrk="0" hangingPunct="1">
        <a:defRPr sz="2693" kern="1200">
          <a:solidFill>
            <a:schemeClr val="tx1"/>
          </a:solidFill>
          <a:latin typeface="+mn-lt"/>
          <a:ea typeface="+mn-ea"/>
          <a:cs typeface="+mn-cs"/>
        </a:defRPr>
      </a:lvl5pPr>
      <a:lvl6pPr marL="3419856" algn="l" defTabSz="1367942" rtl="0" eaLnBrk="1" latinLnBrk="0" hangingPunct="1">
        <a:defRPr sz="2693" kern="1200">
          <a:solidFill>
            <a:schemeClr val="tx1"/>
          </a:solidFill>
          <a:latin typeface="+mn-lt"/>
          <a:ea typeface="+mn-ea"/>
          <a:cs typeface="+mn-cs"/>
        </a:defRPr>
      </a:lvl6pPr>
      <a:lvl7pPr marL="4103827" algn="l" defTabSz="1367942" rtl="0" eaLnBrk="1" latinLnBrk="0" hangingPunct="1">
        <a:defRPr sz="2693" kern="1200">
          <a:solidFill>
            <a:schemeClr val="tx1"/>
          </a:solidFill>
          <a:latin typeface="+mn-lt"/>
          <a:ea typeface="+mn-ea"/>
          <a:cs typeface="+mn-cs"/>
        </a:defRPr>
      </a:lvl7pPr>
      <a:lvl8pPr marL="4787798" algn="l" defTabSz="1367942" rtl="0" eaLnBrk="1" latinLnBrk="0" hangingPunct="1">
        <a:defRPr sz="2693" kern="1200">
          <a:solidFill>
            <a:schemeClr val="tx1"/>
          </a:solidFill>
          <a:latin typeface="+mn-lt"/>
          <a:ea typeface="+mn-ea"/>
          <a:cs typeface="+mn-cs"/>
        </a:defRPr>
      </a:lvl8pPr>
      <a:lvl9pPr marL="5471770" algn="l" defTabSz="1367942" rtl="0" eaLnBrk="1" latinLnBrk="0" hangingPunct="1">
        <a:defRPr sz="269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5EC45DF4-F12B-4C35-8FE7-B6E670817FA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 b="0" dirty="0"/>
          </a:p>
        </p:txBody>
      </p:sp>
      <p:sp>
        <p:nvSpPr>
          <p:cNvPr id="11" name="Espace réservé pour une image  10" descr="Insert your picture by clicking the icon">
            <a:extLst>
              <a:ext uri="{FF2B5EF4-FFF2-40B4-BE49-F238E27FC236}">
                <a16:creationId xmlns:a16="http://schemas.microsoft.com/office/drawing/2014/main" id="{7D85E2A3-7708-4CA7-B6B6-444F4077204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270854676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</TotalTime>
  <Words>16</Words>
  <Application>Microsoft Office PowerPoint</Application>
  <PresentationFormat>Personnalisé</PresentationFormat>
  <Paragraphs>3</Paragraphs>
  <Slides>1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Poppins</vt:lpstr>
      <vt:lpstr>Thème Office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SOUFFLET-JACQUIS Sophie</dc:creator>
  <cp:lastModifiedBy>SOUFFLET-JACQUIS Sophie</cp:lastModifiedBy>
  <cp:revision>10</cp:revision>
  <dcterms:created xsi:type="dcterms:W3CDTF">2026-09-08T11:27:23Z</dcterms:created>
  <dcterms:modified xsi:type="dcterms:W3CDTF">2026-09-08T15:08:02Z</dcterms:modified>
</cp:coreProperties>
</file>